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7" r:id="rId2"/>
    <p:sldId id="898" r:id="rId3"/>
    <p:sldId id="899" r:id="rId4"/>
    <p:sldId id="858" r:id="rId5"/>
    <p:sldId id="900" r:id="rId6"/>
    <p:sldId id="901" r:id="rId7"/>
    <p:sldId id="9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D6F6-EED2-489B-BB28-FFAA2A029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56453-74E9-4664-9889-18DA9A4A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E0B79-6F2A-4D68-A2DD-B7665FA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C6D9-2001-495E-BDB8-961FBD52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5530-CBF0-4251-B5A7-B039474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21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021A-19E9-4543-AC7A-B1920864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A7D1A-9C22-475E-8552-78EDCEE0A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F8ED-B71A-433F-944B-6F3F65DB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F4CD8-F3D2-42C5-B296-2C77D3A9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24B53-0F5B-42B2-9777-3C574905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98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32585-F21D-47E8-9871-9E07C53B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2412B-DF30-4E1B-9F1E-DCDAEEE05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6EF17-34E8-45B5-A21E-AFA7ED05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C5661-82FF-4BCB-8EB6-688676B1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26BBC-D059-4430-B32A-80C2471F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5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1C11-49DE-4991-82C2-4B4C0272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D2AB-810D-4B43-AF5C-7508A1241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DA97-890F-47CD-8EEA-46485588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25F9-EAD3-4351-A7DA-F0605098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58D7-56DF-4891-93D3-40F53F25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1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56F6-C592-41FA-882B-40C685F6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30D13-73B6-48B9-8864-32D28AA1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CCD6-38D8-4D2E-93DA-1163CEB1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C8CA3-72B1-436A-8B8D-FC51B635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9CBB-AECC-4474-BB7A-CBDBBD89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82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B397-7D69-48B5-B703-86C05B53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685A-5201-4E3A-A1CA-6BE7EBFE2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C370B-E251-477D-9189-6B86DAF3D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47A78-9A37-40A8-BC4F-62EC792E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FC928-D81A-4728-97F1-4C82BE81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88A89-4212-477F-8EDE-38EFB5ED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20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AF4B-D6A8-4F6E-B651-D199B759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36A77-96B0-455F-B5FB-D164D273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095D7-5729-448B-AF45-7CD9EFF30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49FF-AFF0-4738-8D42-FA6C817C5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F35D7-1A90-4877-8E6A-C6598515C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85248-0551-4A4A-9010-D5D0B85B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883B3-90CC-44BC-AE6B-D366296C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D378B-F2FD-4D73-9C4A-16CC8EE7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F78B-3AA4-41C4-B0CB-7D651C25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8B43F-9C36-456F-85F1-D56DC78F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178EE-40C7-437E-9199-24967BD9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3E591-FF0B-4F26-8E1D-37682701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98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8E428-284E-49F9-94B0-A4D3D207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FABE9-8CA5-43E6-9747-93E1D851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89FC6-F50C-4820-AE62-3422D938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91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1D4D-ED6F-4E13-A1FF-1E649365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61A4-A4AA-45CC-8F01-4DC03957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36969-2267-48A8-8239-808F757E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F0BD3-0DDE-46E3-B253-6226A8EF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7590A-1FB2-4686-93D3-F43841FE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7DC13-B65A-474E-B243-2E3669B7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2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8235-64D9-4185-8BB7-FC2F14B4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6B3E8-4169-4015-9782-01F140442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941A5-B479-4C31-B2D8-9FC90A0A6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62FDF-9A0E-4D58-988E-7FDFF8A2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3A96F-5AFB-408A-A686-B15EBF8E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F698E-64A1-4097-B99A-E31FCB35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43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AE23-1EAE-4418-8272-72952FB0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7F245-5074-4176-9712-9BDA05F5C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5F00-B938-4B3A-A270-A500A1A4A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C5DD-C10F-4F57-8545-E7E1CB7978C8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2B-E0EA-429F-B23D-8815FDA3E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972D-04C8-4892-B77B-F54BCC05E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C9D3-9ED0-4E54-BEE9-483D85B2E0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939639"/>
              </p:ext>
            </p:extLst>
          </p:nvPr>
        </p:nvGraphicFramePr>
        <p:xfrm>
          <a:off x="3410404" y="1044048"/>
          <a:ext cx="5029392" cy="54049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Facility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items available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6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Events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Drum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6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95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Events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Speakers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3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Mic’s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56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Events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Collar Mic’s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56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Amplifiers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26690E-B99B-22F9-0FD9-71E274FA3976}"/>
              </a:ext>
            </a:extLst>
          </p:cNvPr>
          <p:cNvSpPr txBox="1"/>
          <p:nvPr/>
        </p:nvSpPr>
        <p:spPr>
          <a:xfrm>
            <a:off x="3009943" y="274364"/>
            <a:ext cx="5830314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CULTURAL</a:t>
            </a:r>
            <a:r>
              <a:rPr lang="en-IN" sz="342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FACILITIES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828" y="1045028"/>
            <a:ext cx="5268686" cy="4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5" y="1045029"/>
            <a:ext cx="6447453" cy="46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097F22-C753-4480-A8B3-B412D43C7541}"/>
              </a:ext>
            </a:extLst>
          </p:cNvPr>
          <p:cNvSpPr/>
          <p:nvPr/>
        </p:nvSpPr>
        <p:spPr>
          <a:xfrm>
            <a:off x="1347754" y="5823857"/>
            <a:ext cx="3154636" cy="415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Students Playing the Mime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6690E-B99B-22F9-0FD9-71E274FA3976}"/>
              </a:ext>
            </a:extLst>
          </p:cNvPr>
          <p:cNvSpPr txBox="1"/>
          <p:nvPr/>
        </p:nvSpPr>
        <p:spPr>
          <a:xfrm>
            <a:off x="3009943" y="274364"/>
            <a:ext cx="5830314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CULTURAL</a:t>
            </a:r>
            <a:r>
              <a:rPr lang="en-IN" sz="342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FACILITIES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7097F22-C753-4480-A8B3-B412D43C7541}"/>
              </a:ext>
            </a:extLst>
          </p:cNvPr>
          <p:cNvSpPr/>
          <p:nvPr/>
        </p:nvSpPr>
        <p:spPr>
          <a:xfrm>
            <a:off x="7955902" y="5823857"/>
            <a:ext cx="3154636" cy="415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Dance Performance by Girls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D7097F22-C753-4480-A8B3-B412D43C7541}"/>
              </a:ext>
            </a:extLst>
          </p:cNvPr>
          <p:cNvSpPr/>
          <p:nvPr/>
        </p:nvSpPr>
        <p:spPr>
          <a:xfrm>
            <a:off x="3740540" y="6208485"/>
            <a:ext cx="4499429" cy="415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Classical dance performance</a:t>
            </a:r>
          </a:p>
        </p:txBody>
      </p:sp>
      <p:pic>
        <p:nvPicPr>
          <p:cNvPr id="3" name="Picture 2" descr="\\Pgserver\p\PG FUNCTIONS\2019-photos\photos-1\100B0BBY\DSC_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5" y="457200"/>
            <a:ext cx="9134670" cy="558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40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097F22-C753-4480-A8B3-B412D43C7541}"/>
              </a:ext>
            </a:extLst>
          </p:cNvPr>
          <p:cNvSpPr/>
          <p:nvPr/>
        </p:nvSpPr>
        <p:spPr>
          <a:xfrm>
            <a:off x="4392793" y="5756469"/>
            <a:ext cx="3154636" cy="415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Dance performance by Boys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13" y="307910"/>
            <a:ext cx="10135119" cy="53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ED03B120-3FA7-CEE7-D22D-D69567D5E76E}"/>
              </a:ext>
            </a:extLst>
          </p:cNvPr>
          <p:cNvSpPr/>
          <p:nvPr/>
        </p:nvSpPr>
        <p:spPr>
          <a:xfrm>
            <a:off x="4695074" y="5841242"/>
            <a:ext cx="3154636" cy="415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Dance performance by Girls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42" y="413139"/>
            <a:ext cx="10933701" cy="494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33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08C233-B792-6298-D6B5-4053CB4BD2D3}"/>
              </a:ext>
            </a:extLst>
          </p:cNvPr>
          <p:cNvSpPr/>
          <p:nvPr/>
        </p:nvSpPr>
        <p:spPr>
          <a:xfrm>
            <a:off x="3838480" y="5866974"/>
            <a:ext cx="4331536" cy="6848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/>
              <a:t>Students performing cultural activities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3" y="526141"/>
            <a:ext cx="9470571" cy="51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083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AD855-BD6F-C850-2390-0420BC7A3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330" b="36387"/>
          <a:stretch/>
        </p:blipFill>
        <p:spPr>
          <a:xfrm>
            <a:off x="1872711" y="1200817"/>
            <a:ext cx="8324946" cy="422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D0C5BB0A-EFAA-7A92-2C68-035D33AF4221}"/>
              </a:ext>
            </a:extLst>
          </p:cNvPr>
          <p:cNvSpPr/>
          <p:nvPr/>
        </p:nvSpPr>
        <p:spPr>
          <a:xfrm>
            <a:off x="4151707" y="5822451"/>
            <a:ext cx="3154636" cy="4159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714" dirty="0">
                <a:latin typeface="Arial" panose="020B0604020202020204" pitchFamily="34" charset="0"/>
                <a:cs typeface="Arial" panose="020B0604020202020204" pitchFamily="34" charset="0"/>
              </a:rPr>
              <a:t>Playing Drums</a:t>
            </a:r>
          </a:p>
        </p:txBody>
      </p:sp>
    </p:spTree>
    <p:extLst>
      <p:ext uri="{BB962C8B-B14F-4D97-AF65-F5344CB8AC3E}">
        <p14:creationId xmlns:p14="http://schemas.microsoft.com/office/powerpoint/2010/main" val="96566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naraganti</dc:creator>
  <cp:lastModifiedBy>Qspire</cp:lastModifiedBy>
  <cp:revision>5</cp:revision>
  <dcterms:created xsi:type="dcterms:W3CDTF">2025-06-15T06:32:03Z</dcterms:created>
  <dcterms:modified xsi:type="dcterms:W3CDTF">2026-02-13T11:53:04Z</dcterms:modified>
</cp:coreProperties>
</file>